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7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94190-8267-4727-8F3E-A0DCBBE2090D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324EB-F56C-4740-9C00-63B1218D27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55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E8DEB6-4A19-3C09-23CC-13EB51B9E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073B0DC-0AAC-E65C-D91B-D43DE573B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AB34C9-C930-C7AD-4B2E-E2E06288D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29AE-4465-4C1B-87AD-D76123743E27}" type="datetime1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670014-8A8C-559B-F7A7-30B36D40C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Confidential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C47EEF-7092-70B4-826B-DAD2488F9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A079-1796-4603-A820-07D61913E5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152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26C15C-0427-87F8-468D-583ABE8FB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74873C9-158C-C830-6751-995D1E93E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6BC180-2061-5886-694D-AEB8EAFCD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2CF8-87F0-455F-9436-3CDAF828FF91}" type="datetime1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BDA9D3-9F17-2FDA-8CBA-3BD0FBA7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Confidential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AA481F-E179-4336-2CA5-423A30329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A079-1796-4603-A820-07D61913E5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409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17F59CC-93C0-8A43-ABDC-EDC1C7F36B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2912BA7-426E-41D2-7831-967AB044B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034E29-A4C2-5498-C78F-A33F64B98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A06A-ED4B-4101-84A6-0572C900CE06}" type="datetime1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B9A6895-50B5-0092-9A0C-3E2E7B3F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Confidential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3E3E97-A613-4809-4201-E03134F15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A079-1796-4603-A820-07D61913E5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4389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1BF73D-28A2-2F85-9D7D-F8949FF4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B4E739-6DA9-2940-71EF-3EE4BCF79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A4AC30-51C7-EE10-6517-F22D2CF63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8244-AAD8-449C-A24D-072420EAA574}" type="datetime1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64ADC3-C0E0-E456-AA6A-20672946B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Confidential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1DB208-D371-F781-A93A-B92F181D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A079-1796-4603-A820-07D61913E5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5186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BFBE9A-8597-AFEC-B51F-C9B5B019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5943965-91F0-E465-6C2D-3C589D50D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A5E2FC-A32F-C550-1ABF-69DDFEA78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0794-D787-43B9-89F4-05473299E421}" type="datetime1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E69B37-5C69-0739-4FA7-C8E962E5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Confidential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EDDD29-ACE6-2C6F-4E72-21BE3F15A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A079-1796-4603-A820-07D61913E5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528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204A37-7922-CA75-142B-2BCFCBA3C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CA0ADF-F598-661E-CEA5-B921D0EFCB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5A99BCB-3D9B-811E-6277-09EE06071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EA83425-C5D5-6010-F055-BE3754000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313F-A3C4-41B1-B7BF-AEAE24569169}" type="datetime1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8CBC735-9256-7B96-9CFD-A840FD4EF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Confidential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D025F9A-E488-24A5-2568-7DB942322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A079-1796-4603-A820-07D61913E5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31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44781C-8DA6-30F4-DC28-7277A673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DF21DF-87C9-7EB9-A499-57C8D4585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6EF29DE-4F92-84AA-1FBD-03F1847ED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6CF9611-0E49-64EE-9869-053C62B4C1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74E1CED-00D3-C2D8-333D-2EC8D71688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00BEDB2-CF1A-F7E8-67A2-145D1035D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DC87-8853-44D9-9F2F-4411E3CBC388}" type="datetime1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9787CAF-AD4C-6A8B-3CFC-74361861D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Confidential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7B1C9A9-7616-8D44-81D6-435E2BD0C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A079-1796-4603-A820-07D61913E5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27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ED9BBC-85E8-9EC6-4FA7-5AD60CD8E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E5C6E30-36EE-E8AF-BA04-7515DF08D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4E63-70A1-4335-B039-68D18120B3EE}" type="datetime1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261AB46-796D-0CC5-C9A7-D4C1304F4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Confidential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521CC2F-A28B-970A-F541-AEB40C21E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A079-1796-4603-A820-07D61913E5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9567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3820D8A-9D6D-C007-B129-328337F6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773D-01F1-4361-97CA-522B99B26FE2}" type="datetime1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B5409D3-AB6F-1064-DDA6-C606BFEF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Confidential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9BC458-9738-2F9F-8C11-7BC485023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A079-1796-4603-A820-07D61913E5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458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55ABF1-FF29-4C62-556A-8ACE6C381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5CC891-A0ED-C95B-68B1-7DCD6D354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5EF2042-D015-E082-D4D7-0A65FDF8E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DF67824-6CA4-40CE-5382-A983FD6BD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F177-088F-49BB-9B4B-B82AC84C91B4}" type="datetime1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083FFAA-B412-A0D8-F146-D4CF2290E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Confidential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28BB667-AEE4-D2E1-631F-F403E57B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A079-1796-4603-A820-07D61913E5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219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54E2E4-37A3-3272-7FAC-53EAFE96A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83D308B-19D9-9C26-3C61-A473AE48E7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1054587-35A8-49A4-093D-AFBE3F633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6BCBC86-9113-3FAC-9894-12107F70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1FEC-50F4-4156-935B-A8752EA15A91}" type="datetime1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A8DE8E0-4292-7B10-01A0-BACC4A1EA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Confidential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CFB9650-DEFA-3DEE-10DC-7AFDBA880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A079-1796-4603-A820-07D61913E5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330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7C4FB75-0A72-D1D7-1DCD-EDC9C169F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C0951D-7221-8E2E-8849-0A072F2EC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9A424F-DDF1-66CA-8268-5C0263336B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7DCD6B-187C-4807-82BA-CD5E45E5E5F1}" type="datetime1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52F42A-FA6A-238F-C492-6B9F45127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kumimoji="1" lang="en-US" altLang="ja-JP"/>
              <a:t>Confidential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9CAF2C-552D-EC5C-8C73-AC41047BB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75A079-1796-4603-A820-07D61913E5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249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8263E6D-6F76-7380-01B7-6CF3FB55F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86553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7080A5B-8EA4-ACFF-1825-BD850E488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27485"/>
            <a:ext cx="7390031" cy="313727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A38C9C5-3965-C88A-7847-A78AC2606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5264" y="3141666"/>
            <a:ext cx="4769471" cy="1013204"/>
          </a:xfrm>
          <a:prstGeom prst="rect">
            <a:avLst/>
          </a:prstGeom>
        </p:spPr>
      </p:pic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854370C8-6828-6C6A-4B7B-56A5F4FF1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Confidential</a:t>
            </a:r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8998C77-52C2-F6EF-FBB8-D4F4B0A77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8751" y="4430997"/>
            <a:ext cx="4521263" cy="169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33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ワイド画面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JUN ELIS</dc:creator>
  <cp:lastModifiedBy>JUN ELIS</cp:lastModifiedBy>
  <cp:revision>3</cp:revision>
  <dcterms:created xsi:type="dcterms:W3CDTF">2025-09-08T02:11:51Z</dcterms:created>
  <dcterms:modified xsi:type="dcterms:W3CDTF">2025-09-08T02:19:37Z</dcterms:modified>
</cp:coreProperties>
</file>